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9144000" cy="6858000" type="screen4x3"/>
  <p:notesSz cx="6858000" cy="9144000"/>
  <p:embeddedFontLst>
    <p:embeddedFont>
      <p:font typeface="Proxima Nova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3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321967"/>
            <a:ext cx="8520600" cy="25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4095067"/>
            <a:ext cx="85206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7975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100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607767"/>
            <a:ext cx="4045200" cy="2012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3692001"/>
            <a:ext cx="40452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5649100"/>
            <a:ext cx="59988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a-DK">
                <a:solidFill>
                  <a:srgbClr val="000000"/>
                </a:solidFill>
              </a:rPr>
              <a:t>Community-scale Online Network Analysis of Social Data Streams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4831425" y="5251650"/>
            <a:ext cx="30498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a-DK">
                <a:solidFill>
                  <a:srgbClr val="000000"/>
                </a:solidFill>
              </a:rPr>
              <a:t>Ammar Raşid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243" y="84393"/>
            <a:ext cx="937382" cy="159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Shape 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775" y="4205308"/>
            <a:ext cx="3984064" cy="2343567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4831425" y="5874175"/>
            <a:ext cx="3897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>
                <a:solidFill>
                  <a:srgbClr val="000000"/>
                </a:solidFill>
              </a:rPr>
              <a:t>Assoc Prof. Ahmet Bulut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a-DK"/>
              <a:t>Next Goals</a:t>
            </a:r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5986750" y="2333750"/>
            <a:ext cx="1994100" cy="4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a-DK"/>
              <a:t>Online Clustering</a:t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l="18503" t="9224" r="17647" b="4240"/>
          <a:stretch/>
        </p:blipFill>
        <p:spPr>
          <a:xfrm>
            <a:off x="2993987" y="1021450"/>
            <a:ext cx="2919175" cy="296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988" y="3395454"/>
            <a:ext cx="8890024" cy="3322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Acknowledgements</a:t>
            </a:r>
            <a:endParaRPr lang="tr-T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 err="1" smtClean="0"/>
              <a:t>Prof.</a:t>
            </a:r>
            <a:r>
              <a:rPr lang="en-GB" dirty="0" smtClean="0"/>
              <a:t> </a:t>
            </a:r>
            <a:r>
              <a:rPr lang="en-GB" dirty="0" err="1" smtClean="0"/>
              <a:t>Ferhat</a:t>
            </a:r>
            <a:r>
              <a:rPr lang="en-GB" dirty="0" smtClean="0"/>
              <a:t> </a:t>
            </a:r>
            <a:r>
              <a:rPr lang="en-GB" dirty="0" err="1" smtClean="0"/>
              <a:t>Kentel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err="1" smtClean="0"/>
              <a:t>Prof.</a:t>
            </a:r>
            <a:r>
              <a:rPr lang="en-GB" dirty="0" smtClean="0"/>
              <a:t> Mustafa </a:t>
            </a:r>
            <a:r>
              <a:rPr lang="tr-TR" dirty="0" smtClean="0"/>
              <a:t>Özel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err="1" smtClean="0"/>
              <a:t>Prof.</a:t>
            </a:r>
            <a:r>
              <a:rPr lang="en-GB" dirty="0" smtClean="0"/>
              <a:t> Mehmet </a:t>
            </a:r>
            <a:r>
              <a:rPr lang="en-GB" dirty="0" err="1" smtClean="0"/>
              <a:t>Akif</a:t>
            </a:r>
            <a:r>
              <a:rPr lang="en-GB" dirty="0" smtClean="0"/>
              <a:t> Kaya</a:t>
            </a:r>
            <a:r>
              <a:rPr lang="tr-TR" dirty="0" smtClean="0"/>
              <a:t>pınar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smtClean="0"/>
              <a:t>Ahmet </a:t>
            </a:r>
            <a:r>
              <a:rPr lang="tr-TR" dirty="0" smtClean="0"/>
              <a:t>Öztemiz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Abdullah </a:t>
            </a:r>
            <a:r>
              <a:rPr lang="tr-TR" dirty="0" smtClean="0"/>
              <a:t>İhsan Seçer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smtClean="0"/>
              <a:t>Abdurrahman </a:t>
            </a:r>
            <a:r>
              <a:rPr lang="en-GB" dirty="0" err="1" smtClean="0"/>
              <a:t>Talaat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smtClean="0"/>
              <a:t>Mustafa </a:t>
            </a:r>
            <a:r>
              <a:rPr lang="en-GB" dirty="0" err="1" smtClean="0"/>
              <a:t>Bera</a:t>
            </a:r>
            <a:r>
              <a:rPr lang="en-GB" dirty="0" smtClean="0"/>
              <a:t> </a:t>
            </a:r>
            <a:r>
              <a:rPr lang="en-GB" dirty="0" err="1" smtClean="0"/>
              <a:t>Akay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smtClean="0"/>
              <a:t>Selma Slocum</a:t>
            </a:r>
          </a:p>
          <a:p>
            <a:pPr>
              <a:lnSpc>
                <a:spcPct val="150000"/>
              </a:lnSpc>
            </a:pPr>
            <a:r>
              <a:rPr lang="en-GB" dirty="0" err="1" smtClean="0"/>
              <a:t>Somaya</a:t>
            </a:r>
            <a:r>
              <a:rPr lang="en-GB" dirty="0" smtClean="0"/>
              <a:t> Gamal</a:t>
            </a:r>
            <a:endParaRPr lang="tr-TR" dirty="0" smtClean="0"/>
          </a:p>
          <a:p>
            <a:pPr>
              <a:lnSpc>
                <a:spcPct val="150000"/>
              </a:lnSpc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9607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006150" y="6236325"/>
            <a:ext cx="3131700" cy="4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a-DK" dirty="0">
                <a:solidFill>
                  <a:schemeClr val="bg1"/>
                </a:solidFill>
              </a:rPr>
              <a:t>Dynamic Network Analysis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ezgif-2-bf69072f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60478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a-DK"/>
              <a:t>Outline</a:t>
            </a:r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da-DK" sz="2400"/>
              <a:t>Introduction &amp; Motivation</a:t>
            </a:r>
            <a:endParaRPr sz="2400"/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da-DK" sz="2400"/>
              <a:t>Problem Definition</a:t>
            </a:r>
            <a:endParaRPr sz="2400"/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da-DK" sz="2400"/>
              <a:t>System Overview</a:t>
            </a:r>
            <a:endParaRPr sz="2400"/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da-DK" sz="2400"/>
              <a:t>Current Findings</a:t>
            </a:r>
            <a:endParaRPr sz="2400"/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da-DK" sz="2400"/>
              <a:t>Next Goals</a:t>
            </a:r>
            <a:endParaRPr sz="2400"/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da-DK" sz="2400"/>
              <a:t>Conclusion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265500" y="1607767"/>
            <a:ext cx="4045200" cy="201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a-DK"/>
              <a:t>Introduction &amp; Motivation</a:t>
            </a:r>
            <a:endParaRPr/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6500" y="147475"/>
            <a:ext cx="4203076" cy="577015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>
            <a:spLocks noGrp="1"/>
          </p:cNvSpPr>
          <p:nvPr>
            <p:ph type="body" idx="2"/>
          </p:nvPr>
        </p:nvSpPr>
        <p:spPr>
          <a:xfrm>
            <a:off x="4831800" y="6059700"/>
            <a:ext cx="38862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a-DK"/>
              <a:t>China’s Social Credit system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11700" y="5649100"/>
            <a:ext cx="59988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/>
              <a:t>splunk.com</a:t>
            </a:r>
            <a:endParaRPr/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72500" cy="508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5649100"/>
            <a:ext cx="59988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a-DK"/>
              <a:t>Increasing Social Media Presence</a:t>
            </a: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475" y="189275"/>
            <a:ext cx="8325045" cy="534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200" b="1"/>
              <a:t>Given:</a:t>
            </a:r>
            <a:endParaRPr sz="2200" b="1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a-DK"/>
              <a:t>Problem Definition</a:t>
            </a: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4294967295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200" b="1"/>
              <a:t>Construct a Network:</a:t>
            </a:r>
            <a:endParaRPr sz="2200" b="1"/>
          </a:p>
          <a:p>
            <a:pPr marL="457200" lvl="0" indent="-36830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2200"/>
              <a:buChar char="●"/>
            </a:pPr>
            <a:r>
              <a:rPr lang="da-DK" sz="2200"/>
              <a:t>Chronological</a:t>
            </a:r>
            <a:endParaRPr sz="2200"/>
          </a:p>
          <a:p>
            <a:pPr marL="457200" lvl="0" indent="-3683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da-DK" sz="2200"/>
              <a:t>Contextual</a:t>
            </a:r>
            <a:endParaRPr sz="2200"/>
          </a:p>
          <a:p>
            <a:pPr marL="457200" lvl="0" indent="-3683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da-DK" sz="2200"/>
              <a:t>Smart</a:t>
            </a:r>
            <a:endParaRPr b="1"/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425" y="2055550"/>
            <a:ext cx="3627801" cy="37792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97" name="Shape 97"/>
          <p:cNvSpPr txBox="1"/>
          <p:nvPr/>
        </p:nvSpPr>
        <p:spPr>
          <a:xfrm>
            <a:off x="724325" y="6046850"/>
            <a:ext cx="3000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da-DK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Social data streams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a-DK"/>
              <a:t>System Overview</a:t>
            </a:r>
            <a:endParaRPr/>
          </a:p>
        </p:txBody>
      </p:sp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 t="-979"/>
          <a:stretch/>
        </p:blipFill>
        <p:spPr>
          <a:xfrm>
            <a:off x="190500" y="1493275"/>
            <a:ext cx="8763000" cy="4462950"/>
          </a:xfrm>
          <a:prstGeom prst="rect">
            <a:avLst/>
          </a:prstGeom>
          <a:noFill/>
          <a:ln>
            <a:noFill/>
          </a:ln>
          <a:effectLst>
            <a:outerShdw blurRad="142875" dist="571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Shape 108"/>
          <p:cNvPicPr preferRelativeResize="0"/>
          <p:nvPr/>
        </p:nvPicPr>
        <p:blipFill rotWithShape="1">
          <a:blip r:embed="rId3">
            <a:alphaModFix/>
          </a:blip>
          <a:srcRect l="7303" t="10799" r="6161" b="1257"/>
          <a:stretch/>
        </p:blipFill>
        <p:spPr>
          <a:xfrm>
            <a:off x="-192505" y="1"/>
            <a:ext cx="9336505" cy="5649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9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796150"/>
            <a:ext cx="852950" cy="85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5890125"/>
            <a:ext cx="56430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a-DK" sz="2200"/>
              <a:t>Network Analysis</a:t>
            </a:r>
            <a:endParaRPr sz="2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hape 115"/>
          <p:cNvPicPr preferRelativeResize="0"/>
          <p:nvPr/>
        </p:nvPicPr>
        <p:blipFill rotWithShape="1">
          <a:blip r:embed="rId3">
            <a:alphaModFix/>
          </a:blip>
          <a:srcRect t="3068" b="3078"/>
          <a:stretch/>
        </p:blipFill>
        <p:spPr>
          <a:xfrm>
            <a:off x="0" y="0"/>
            <a:ext cx="9144001" cy="58334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6" name="Shape 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125" y="4726725"/>
            <a:ext cx="1062950" cy="106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425" y="5019675"/>
            <a:ext cx="852950" cy="85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311700" y="5890125"/>
            <a:ext cx="56430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a-DK" sz="2200"/>
              <a:t>Network Analysis</a:t>
            </a:r>
            <a:endParaRPr sz="2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96</Words>
  <Application>Microsoft Office PowerPoint</Application>
  <PresentationFormat>On-screen Show (4:3)</PresentationFormat>
  <Paragraphs>37</Paragraphs>
  <Slides>12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Proxima Nova</vt:lpstr>
      <vt:lpstr>Spearmint</vt:lpstr>
      <vt:lpstr>Community-scale Online Network Analysis of Social Data Streams</vt:lpstr>
      <vt:lpstr>Outline</vt:lpstr>
      <vt:lpstr>Introduction &amp; Motivation</vt:lpstr>
      <vt:lpstr>PowerPoint Presentation</vt:lpstr>
      <vt:lpstr>PowerPoint Presentation</vt:lpstr>
      <vt:lpstr>Problem Definition</vt:lpstr>
      <vt:lpstr>System Overview</vt:lpstr>
      <vt:lpstr>PowerPoint Presentation</vt:lpstr>
      <vt:lpstr>PowerPoint Presentation</vt:lpstr>
      <vt:lpstr>Next Goals</vt:lpstr>
      <vt:lpstr>Acknowledgements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Community-scale Online Network Analysis of Social Data Streams</dc:title>
  <cp:lastModifiedBy>Ammar Rasid</cp:lastModifiedBy>
  <cp:revision>6</cp:revision>
  <dcterms:modified xsi:type="dcterms:W3CDTF">2018-02-11T19:04:05Z</dcterms:modified>
</cp:coreProperties>
</file>